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51"/>
    <p:restoredTop sz="94666"/>
  </p:normalViewPr>
  <p:slideViewPr>
    <p:cSldViewPr snapToGrid="0" snapToObjects="1">
      <p:cViewPr varScale="1">
        <p:scale>
          <a:sx n="117" d="100"/>
          <a:sy n="117" d="100"/>
        </p:scale>
        <p:origin x="184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B6FF-B9B5-E94B-9B7B-665B2646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DBE01F-D79D-0A43-834C-F91B8565B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F0272-C91A-8042-BA6A-52124FEC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A79AC-DBFA-0F4E-9C66-8D6CE879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408D1-867E-2943-AEC8-F3B25486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6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7D838-59DE-924E-AA9E-73369549D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2893E-BB3B-3D42-9822-812459257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F6B43-4C8D-BB45-8960-28AC1CAEA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0D9B-869B-8C42-8AB2-7557D11F4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1598C-C571-5B4B-8105-83950285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2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E13CCD-9D2B-FB4A-8C87-A5B25F944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4E6900-61E5-F242-AFE7-01D9E7BD6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B22CE-B6E6-234D-B283-451CDBA3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33EA4-9B99-7C48-B0A6-3B14EAC3C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AB7D8-57E4-D045-8EF8-2CB78FAEB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956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F0F7-2C30-BA4F-9C9D-93B53B5C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816C-7A4A-4A41-B96F-C1DAAC47A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06119-5025-EA4A-A0BB-677B3D02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6CDB6-AE11-F444-94BE-F2827A84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7002B-FC48-354E-A4D1-C6A62F242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34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37254-507E-DD41-813D-578A313A2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C23F15-9860-674E-B331-CFCD8B6CE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49835-096B-9B4D-B835-B7305D14A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B272C-AB8E-9A48-9FCE-85E3D398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B08DA-B36B-7F45-869B-EB9B34C64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16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3298-0580-8743-A2A5-289F08460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1C9F8-D68D-A045-B910-73B40E553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79ADD-F70C-D842-B248-4C9774A55C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CA54F-EB2F-234A-A6A6-AD619420F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2992B-AB54-3C4E-AB4D-967581F2A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D4160-9D5E-2048-968E-66F8D4D72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30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4AFC9-1006-4147-916F-8CD673060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5F6015-7D6A-D24F-BD84-C45A6938E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6B4D0-9241-544F-B18D-D25F91496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DD03D8-76A5-FA4F-8209-1549FBB99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375E95-5533-8448-8E0A-CDF64E4A9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78719-ACC3-8748-AD99-02DE47F3D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0490F-BBCC-9541-830D-DC253AF9D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39B07-EC85-C146-B890-C6C42F354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65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0384-1A06-B049-A544-B8522BD96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D1E89A-B629-2D4C-9D9E-94A72D54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4416DA-89AA-274A-9823-5EDA57F9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FAE6B-6EDC-3644-B9B2-2DF8432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6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881E1-EDCC-8C4E-BD13-185D8567E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85007-258D-A349-8277-475AD9A8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9E58A-C475-214E-995A-9497D119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71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BA4E0-1449-EC41-9570-7AB07B1F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CC32-FD40-9543-8DC7-9B50E882A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183DD-BF63-9345-B7D3-DAB3A3E73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00DD4-6362-3249-9F69-F9576E79F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F18A9-F7F0-6243-B9B5-D0C5EE9E3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E8E4D-80EE-9D40-938F-182DA080E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9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D28A-F02D-8144-93AC-54B64855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18560-163A-A64D-86B1-959CC80BB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62E546-1F4C-0B46-8CB1-345C532BD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B2BF2-F34C-CE41-AE69-229CB8866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95A61D-C86C-BF49-A068-85345AB6C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67467-D30D-814C-9BFD-EA8CE94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1F7FAB-3686-5643-9719-F9FEE498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42AE6-B097-A244-A47B-1E1174EFD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319FD-0461-4D45-A466-D43F25D38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784C3-3A6F-2B43-BD0F-6B0295CB93A9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D674-6A51-8447-9A13-2BC16B286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F3B94-4015-1B4A-8D20-413555BD24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64FB-9687-354F-A4E0-86BAB8DD57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7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9260A-E0ED-8845-811C-C3D903379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325"/>
            <a:ext cx="12192000" cy="283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50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80CBA-2A20-1742-9BF6-5DB74D1ED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492250"/>
            <a:ext cx="7035800" cy="38735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D7D604-E85A-3F48-B5CA-493DE3F3DA1A}"/>
              </a:ext>
            </a:extLst>
          </p:cNvPr>
          <p:cNvSpPr/>
          <p:nvPr/>
        </p:nvSpPr>
        <p:spPr>
          <a:xfrm>
            <a:off x="2724777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E2891F-9B51-E540-8706-096C016E7395}"/>
              </a:ext>
            </a:extLst>
          </p:cNvPr>
          <p:cNvSpPr/>
          <p:nvPr/>
        </p:nvSpPr>
        <p:spPr>
          <a:xfrm>
            <a:off x="6265120" y="1601638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F0A7259-E58F-DC40-8DB3-A91789BEAE0E}"/>
              </a:ext>
            </a:extLst>
          </p:cNvPr>
          <p:cNvSpPr/>
          <p:nvPr/>
        </p:nvSpPr>
        <p:spPr>
          <a:xfrm>
            <a:off x="6856830" y="1135812"/>
            <a:ext cx="2207829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328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44D5DD-45AD-0B41-B30A-5BDFB5A08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93" y="0"/>
            <a:ext cx="6968613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859AB66-132B-FE4E-9231-4BDC07A4F860}"/>
              </a:ext>
            </a:extLst>
          </p:cNvPr>
          <p:cNvSpPr/>
          <p:nvPr/>
        </p:nvSpPr>
        <p:spPr>
          <a:xfrm>
            <a:off x="2960305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15A5BCD-7244-5247-BB0E-54AEABDDC345}"/>
              </a:ext>
            </a:extLst>
          </p:cNvPr>
          <p:cNvSpPr/>
          <p:nvPr/>
        </p:nvSpPr>
        <p:spPr>
          <a:xfrm>
            <a:off x="6375956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A6DC2F-9A5B-6F48-9FC7-6037A9EE43C5}"/>
              </a:ext>
            </a:extLst>
          </p:cNvPr>
          <p:cNvSpPr/>
          <p:nvPr/>
        </p:nvSpPr>
        <p:spPr>
          <a:xfrm>
            <a:off x="2946447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9087162-7998-654F-AA10-986054CDA47E}"/>
              </a:ext>
            </a:extLst>
          </p:cNvPr>
          <p:cNvSpPr/>
          <p:nvPr/>
        </p:nvSpPr>
        <p:spPr>
          <a:xfrm>
            <a:off x="6362098" y="317269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6367C-01AF-8B42-BCA8-A7328BC081F9}"/>
              </a:ext>
            </a:extLst>
          </p:cNvPr>
          <p:cNvSpPr/>
          <p:nvPr/>
        </p:nvSpPr>
        <p:spPr>
          <a:xfrm>
            <a:off x="4657925" y="-2519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2E4CBD6-60F1-9247-9323-C03410870124}"/>
              </a:ext>
            </a:extLst>
          </p:cNvPr>
          <p:cNvSpPr/>
          <p:nvPr/>
        </p:nvSpPr>
        <p:spPr>
          <a:xfrm>
            <a:off x="7978131" y="-366755"/>
            <a:ext cx="680960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89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F893B-2D89-A94D-A0FD-2B3CCF21D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51" y="0"/>
            <a:ext cx="9205297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8E3DDA-CFC1-DE49-AA73-DB7601C3C11C}"/>
              </a:ext>
            </a:extLst>
          </p:cNvPr>
          <p:cNvSpPr/>
          <p:nvPr/>
        </p:nvSpPr>
        <p:spPr>
          <a:xfrm>
            <a:off x="1620806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1090-7B66-BB47-8CFF-E33F66698AAE}"/>
              </a:ext>
            </a:extLst>
          </p:cNvPr>
          <p:cNvSpPr/>
          <p:nvPr/>
        </p:nvSpPr>
        <p:spPr>
          <a:xfrm>
            <a:off x="6096000" y="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9EA2765-3A5A-D946-95D9-97862E51CA2E}"/>
              </a:ext>
            </a:extLst>
          </p:cNvPr>
          <p:cNvSpPr/>
          <p:nvPr/>
        </p:nvSpPr>
        <p:spPr>
          <a:xfrm>
            <a:off x="1620806" y="303008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B34E63C-962C-3F44-8920-D314A6D787A7}"/>
              </a:ext>
            </a:extLst>
          </p:cNvPr>
          <p:cNvSpPr/>
          <p:nvPr/>
        </p:nvSpPr>
        <p:spPr>
          <a:xfrm>
            <a:off x="6096000" y="303008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14963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22D34C-88C0-AF4C-893F-E7D9BAC4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300" y="368300"/>
            <a:ext cx="6121400" cy="6121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D85473C-7F4B-BC4C-AAFC-91BAC59F4ED7}"/>
              </a:ext>
            </a:extLst>
          </p:cNvPr>
          <p:cNvSpPr/>
          <p:nvPr/>
        </p:nvSpPr>
        <p:spPr>
          <a:xfrm>
            <a:off x="3164662" y="368300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99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0FE474-DE2A-B34E-80F6-E3D291ABC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0" y="1841500"/>
            <a:ext cx="8788400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FD4F5-86EE-624E-BF5E-E95946A6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66" y="5243075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04DFB47-E760-1049-A1D9-A26E808DA5DD}"/>
              </a:ext>
            </a:extLst>
          </p:cNvPr>
          <p:cNvSpPr/>
          <p:nvPr/>
        </p:nvSpPr>
        <p:spPr>
          <a:xfrm>
            <a:off x="1779999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5D29DB5-F656-CF44-BA69-D4F8E36627B0}"/>
              </a:ext>
            </a:extLst>
          </p:cNvPr>
          <p:cNvSpPr/>
          <p:nvPr/>
        </p:nvSpPr>
        <p:spPr>
          <a:xfrm>
            <a:off x="1811369" y="478358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ED2F79A-4A22-2347-A8A2-7077BFD04845}"/>
              </a:ext>
            </a:extLst>
          </p:cNvPr>
          <p:cNvSpPr/>
          <p:nvPr/>
        </p:nvSpPr>
        <p:spPr>
          <a:xfrm>
            <a:off x="6053429" y="47303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032B6FB-134B-0145-844F-9EB94D34FDAA}"/>
              </a:ext>
            </a:extLst>
          </p:cNvPr>
          <p:cNvSpPr/>
          <p:nvPr/>
        </p:nvSpPr>
        <p:spPr>
          <a:xfrm>
            <a:off x="5933816" y="198259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39370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A7299D-CC4D-A34C-9494-9398958FA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974850"/>
            <a:ext cx="40767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7A436-FA0D-B64B-86BE-3C9E923C2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901841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C95A68-E1B3-844B-A318-75FD2CDBA9ED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7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E50A44-5EFA-2247-BE02-414561F8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24797"/>
            <a:ext cx="4178300" cy="288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3B6C09-7C33-0A4D-8593-7B0AC0248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750" y="4870450"/>
            <a:ext cx="6540500" cy="6096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2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FC451-4F54-0C44-A8BF-3FE913C53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0" y="1758950"/>
            <a:ext cx="3492500" cy="33401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723C32-DBCE-1A4C-8833-9F3BED02E7F1}"/>
              </a:ext>
            </a:extLst>
          </p:cNvPr>
          <p:cNvSpPr/>
          <p:nvPr/>
        </p:nvSpPr>
        <p:spPr>
          <a:xfrm>
            <a:off x="4424680" y="1715874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882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444898-8702-7F48-BC55-C5DF9A9A2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00" y="1892300"/>
            <a:ext cx="3124200" cy="30734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A3ECCFE-5586-AF4F-B532-18FD078CD1FE}"/>
              </a:ext>
            </a:extLst>
          </p:cNvPr>
          <p:cNvSpPr/>
          <p:nvPr/>
        </p:nvSpPr>
        <p:spPr>
          <a:xfrm>
            <a:off x="4533900" y="182693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33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3C514-32E3-DB41-A1C2-0DBBC8ECF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0" y="1847850"/>
            <a:ext cx="3619500" cy="3162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6E54CE8-1751-0141-B26A-C66A725025FD}"/>
              </a:ext>
            </a:extLst>
          </p:cNvPr>
          <p:cNvSpPr/>
          <p:nvPr/>
        </p:nvSpPr>
        <p:spPr>
          <a:xfrm>
            <a:off x="4393972" y="1687106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967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8D7031E-5CBE-3F4D-98D9-D12CB8DC2CCE}"/>
              </a:ext>
            </a:extLst>
          </p:cNvPr>
          <p:cNvSpPr/>
          <p:nvPr/>
        </p:nvSpPr>
        <p:spPr>
          <a:xfrm>
            <a:off x="3904891" y="1834551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4A13C-7B29-FA4C-A25D-FD68E296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822450"/>
            <a:ext cx="3327400" cy="32131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33E8E7-1694-C84B-9090-0932DB33E84F}"/>
              </a:ext>
            </a:extLst>
          </p:cNvPr>
          <p:cNvSpPr/>
          <p:nvPr/>
        </p:nvSpPr>
        <p:spPr>
          <a:xfrm>
            <a:off x="4432300" y="48026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A56998-A6CB-7742-A0CB-347C8BCC105C}"/>
              </a:ext>
            </a:extLst>
          </p:cNvPr>
          <p:cNvSpPr/>
          <p:nvPr/>
        </p:nvSpPr>
        <p:spPr>
          <a:xfrm>
            <a:off x="4456627" y="1589537"/>
            <a:ext cx="402566" cy="4658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8501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</Words>
  <Application>Microsoft Macintosh PowerPoint</Application>
  <PresentationFormat>Widescreen</PresentationFormat>
  <Paragraphs>12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Sang Wang</dc:creator>
  <cp:lastModifiedBy>Mitchell Sang Wang</cp:lastModifiedBy>
  <cp:revision>6</cp:revision>
  <dcterms:created xsi:type="dcterms:W3CDTF">2021-12-03T00:24:44Z</dcterms:created>
  <dcterms:modified xsi:type="dcterms:W3CDTF">2021-12-06T21:53:25Z</dcterms:modified>
</cp:coreProperties>
</file>